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65" r:id="rId4"/>
    <p:sldId id="257" r:id="rId5"/>
    <p:sldId id="264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146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  <a:endParaRPr lang="lt-LT" smtClean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  <a:endParaRPr lang="lt-LT" smtClean="0"/>
          </a:p>
          <a:p>
            <a:pPr lvl="1"/>
            <a:r>
              <a:rPr lang="lt-LT" smtClean="0"/>
              <a:t>Antras lygmuo</a:t>
            </a:r>
            <a:endParaRPr lang="lt-LT" smtClean="0"/>
          </a:p>
          <a:p>
            <a:pPr lvl="2"/>
            <a:r>
              <a:rPr lang="lt-LT" smtClean="0"/>
              <a:t>Trečias lygmuo</a:t>
            </a:r>
            <a:endParaRPr lang="lt-LT" smtClean="0"/>
          </a:p>
          <a:p>
            <a:pPr lvl="3"/>
            <a:r>
              <a:rPr lang="lt-LT" smtClean="0"/>
              <a:t>Ketvirtas lygmuo</a:t>
            </a:r>
            <a:endParaRPr lang="lt-LT" smtClean="0"/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D8A45-2648-4FFD-BA23-94D4F350F6D2}" type="datetimeFigureOut">
              <a:rPr lang="lt-LT" smtClean="0"/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D97A-22E0-458B-802E-7017F3B205B2}" type="slidenum">
              <a:rPr lang="lt-LT" smtClean="0"/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lt-LT" altLang="en-US" b="1"/>
              <a:t>OBUOLYS – MŪSŲ DRAUGAS</a:t>
            </a:r>
            <a:endParaRPr lang="lt-LT" altLang="en-US" b="1"/>
          </a:p>
        </p:txBody>
      </p:sp>
      <p:pic>
        <p:nvPicPr>
          <p:cNvPr id="1027" name="Picture 3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85" y="1417955"/>
            <a:ext cx="402082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lt-LT" dirty="0" smtClean="0"/>
              <a:t>VALGYKIME OBUOLIUS IR BŪSIME SVEIKI</a:t>
            </a:r>
            <a:r>
              <a:rPr lang="en-US" dirty="0" smtClean="0"/>
              <a:t>!</a:t>
            </a:r>
            <a:endParaRPr lang="lt-L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902" y="2996952"/>
            <a:ext cx="2868118" cy="246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lt-LT" altLang="en-US"/>
              <a:t>Parengė: Ignalinos r. Vidiškių gimnazijos</a:t>
            </a:r>
            <a:endParaRPr lang="lt-LT" altLang="en-US"/>
          </a:p>
          <a:p>
            <a:pPr marL="0" indent="0">
              <a:buNone/>
            </a:pPr>
            <a:r>
              <a:rPr lang="lt-LT" altLang="en-US"/>
              <a:t>                 mokytoja metodininkė </a:t>
            </a:r>
            <a:endParaRPr lang="lt-LT" altLang="en-US"/>
          </a:p>
          <a:p>
            <a:pPr marL="0" indent="0">
              <a:buNone/>
            </a:pPr>
            <a:r>
              <a:rPr lang="lt-LT" altLang="en-US"/>
              <a:t>                 </a:t>
            </a:r>
            <a:r>
              <a:rPr lang="lt-LT" altLang="en-US">
                <a:sym typeface="+mn-ea"/>
              </a:rPr>
              <a:t>Elena  Abeciūnienė</a:t>
            </a:r>
            <a:endParaRPr lang="lt-LT" altLang="en-US">
              <a:sym typeface="+mn-ea"/>
            </a:endParaRPr>
          </a:p>
          <a:p>
            <a:pPr marL="0" indent="0">
              <a:buNone/>
            </a:pPr>
            <a:r>
              <a:rPr lang="lt-LT" altLang="en-US">
                <a:sym typeface="+mn-ea"/>
              </a:rPr>
              <a:t>Priemonę galima naudoti per gamtos mokslų pamokas, klasės valandėles.</a:t>
            </a:r>
            <a:endParaRPr lang="lt-LT" altLang="en-US">
              <a:sym typeface="+mn-ea"/>
            </a:endParaRPr>
          </a:p>
          <a:p>
            <a:pPr marL="0" indent="0">
              <a:buNone/>
            </a:pPr>
            <a:endParaRPr lang="lt-LT" altLang="en-US"/>
          </a:p>
          <a:p>
            <a:pPr marL="0" indent="0">
              <a:buNone/>
            </a:pPr>
            <a:r>
              <a:rPr lang="lt-LT" altLang="en-US"/>
              <a:t>                                                      </a:t>
            </a:r>
            <a:endParaRPr lang="lt-LT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Tikslas: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pagilinti vaikų žinias apie obuolius, formuoti sveikos mitybos įgūdžius.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lt-LT" dirty="0"/>
              <a:t>Obuolys – labiausiai auginamas, vartojamas ir visiems gerai žinomas vaisius pasaulyje, kurį nesunku sutikti beveik kiekviename sode, sodyboje ar tiesiog kieme. </a:t>
            </a:r>
            <a:endParaRPr lang="lt-LT" dirty="0" smtClean="0"/>
          </a:p>
          <a:p>
            <a:r>
              <a:rPr lang="lt-LT" dirty="0"/>
              <a:t>Š</a:t>
            </a:r>
            <a:r>
              <a:rPr lang="lt-LT" dirty="0" smtClean="0"/>
              <a:t>is </a:t>
            </a:r>
            <a:r>
              <a:rPr lang="lt-LT" dirty="0"/>
              <a:t>vaisius neretai yra vadinamas ,,</a:t>
            </a:r>
            <a:r>
              <a:rPr lang="lt-LT" dirty="0" err="1"/>
              <a:t>super</a:t>
            </a:r>
            <a:r>
              <a:rPr lang="lt-LT" dirty="0"/>
              <a:t>“ vaisiumi, dėl savo didžiulės naudos mūsų sveikatai ir net grožiui. </a:t>
            </a:r>
            <a:endParaRPr lang="lt-LT" dirty="0" smtClean="0"/>
          </a:p>
          <a:p>
            <a:r>
              <a:rPr lang="lt-LT" dirty="0" err="1"/>
              <a:t>M</a:t>
            </a:r>
            <a:r>
              <a:rPr lang="lt-LT" dirty="0" err="1" smtClean="0"/>
              <a:t>okslinininkai</a:t>
            </a:r>
            <a:r>
              <a:rPr lang="lt-LT" dirty="0" smtClean="0"/>
              <a:t> </a:t>
            </a:r>
            <a:r>
              <a:rPr lang="lt-LT" dirty="0"/>
              <a:t>rekomenduoja į dieną suvalgyti bent po vieną šį ,,</a:t>
            </a:r>
            <a:r>
              <a:rPr lang="lt-LT" dirty="0" err="1"/>
              <a:t>super</a:t>
            </a:r>
            <a:r>
              <a:rPr lang="lt-LT" dirty="0"/>
              <a:t>“ vaisių.</a:t>
            </a:r>
            <a:endParaRPr lang="lt-L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Nauda: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 Obuolys puikus užkandis, jame gausu skaidulų, kurios ilgam suteikia sotumo pojūtį, naudingas virškinamojo trakto veiklai. </a:t>
            </a:r>
            <a:endParaRPr lang="lt-LT" dirty="0" smtClean="0"/>
          </a:p>
          <a:p>
            <a:r>
              <a:rPr lang="lt-LT" dirty="0" smtClean="0"/>
              <a:t>Sveikiausia </a:t>
            </a:r>
            <a:r>
              <a:rPr lang="lt-LT" dirty="0"/>
              <a:t>valgyti šviežius </a:t>
            </a:r>
            <a:r>
              <a:rPr lang="lt-LT" dirty="0" smtClean="0"/>
              <a:t>vaisius.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lt-LT" dirty="0"/>
              <a:t>obuolius valgyti daug sveikiau su odele, nes vitaminai yra kuo arčiau </a:t>
            </a:r>
            <a:r>
              <a:rPr lang="lt-LT" dirty="0" smtClean="0"/>
              <a:t>odelės.</a:t>
            </a:r>
            <a:endParaRPr lang="lt-LT" dirty="0" smtClean="0"/>
          </a:p>
          <a:p>
            <a:r>
              <a:rPr lang="lt-LT" dirty="0" smtClean="0"/>
              <a:t>būtina </a:t>
            </a:r>
            <a:r>
              <a:rPr lang="lt-LT" dirty="0"/>
              <a:t>valgyti įvairių spalvų obuolius. </a:t>
            </a:r>
            <a:endParaRPr lang="lt-LT" dirty="0" smtClean="0"/>
          </a:p>
          <a:p>
            <a:endParaRPr lang="lt-LT" dirty="0"/>
          </a:p>
          <a:p>
            <a:pPr marL="0" indent="0">
              <a:buNone/>
            </a:pPr>
            <a:endParaRPr lang="lt-LT" dirty="0"/>
          </a:p>
        </p:txBody>
      </p:sp>
      <p:sp>
        <p:nvSpPr>
          <p:cNvPr id="4" name="AutoShape 2" descr="Obuoliai RED DELICIOUS, 1 kg | I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lt-LT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49" y="2605088"/>
            <a:ext cx="4915295" cy="2912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4851"/>
            <a:ext cx="6888278" cy="577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PATIEKALAI IŠ OBUOLIŲ</a:t>
            </a:r>
            <a:endParaRPr lang="lt-L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110740" cy="138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5854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lt-LT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543" y="2292566"/>
            <a:ext cx="2955145" cy="179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4868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26860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97871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1028</Words>
  <Application>WPS Presentation</Application>
  <PresentationFormat>Demonstracija ekrane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SimSun</vt:lpstr>
      <vt:lpstr>Wingdings</vt:lpstr>
      <vt:lpstr>Calibri</vt:lpstr>
      <vt:lpstr>Microsoft YaHei</vt:lpstr>
      <vt:lpstr>Arial Unicode MS</vt:lpstr>
      <vt:lpstr>Office tema</vt:lpstr>
      <vt:lpstr>PowerPoint 演示文稿</vt:lpstr>
      <vt:lpstr>PowerPoint 演示文稿</vt:lpstr>
      <vt:lpstr>Tikslas:</vt:lpstr>
      <vt:lpstr>PowerPoint 演示文稿</vt:lpstr>
      <vt:lpstr>Nauda:</vt:lpstr>
      <vt:lpstr>PowerPoint 演示文稿</vt:lpstr>
      <vt:lpstr>PowerPoint 演示文稿</vt:lpstr>
      <vt:lpstr>PATIEKALAI IŠ OBUOLIŲ</vt:lpstr>
      <vt:lpstr>PowerPoint 演示文稿</vt:lpstr>
      <vt:lpstr>VALGYKIME OBUOLIUS IR BŪSIME SVEIKI!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OBUOLYS – MŪSŲ DRAUGAS</dc:title>
  <dc:creator>Elena</dc:creator>
  <cp:lastModifiedBy>Elena</cp:lastModifiedBy>
  <cp:revision>8</cp:revision>
  <dcterms:created xsi:type="dcterms:W3CDTF">2024-11-09T16:25:00Z</dcterms:created>
  <dcterms:modified xsi:type="dcterms:W3CDTF">2025-07-16T06:05:45Z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C8CE8634C19A47BEA747FCD01E7215DD_12</vt:lpwstr>
  </property>
  <property fmtid="{D5CDD505-2E9C-101B-9397-08002B2CF9AE}" pid="3" name="KSOProductBuildVer">
    <vt:lpwstr>1033-12.2.0.21931</vt:lpwstr>
  </property>
</Properties>
</file>